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"/>
  </p:notesMasterIdLst>
  <p:sldIdLst>
    <p:sldId id="258" r:id="rId2"/>
    <p:sldId id="260" r:id="rId3"/>
    <p:sldId id="259" r:id="rId4"/>
    <p:sldId id="257" r:id="rId5"/>
    <p:sldId id="256" r:id="rId6"/>
    <p:sldId id="261" r:id="rId7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4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28"/>
    <p:restoredTop sz="94694"/>
  </p:normalViewPr>
  <p:slideViewPr>
    <p:cSldViewPr snapToGrid="0" snapToObjects="1">
      <p:cViewPr varScale="1">
        <p:scale>
          <a:sx n="82" d="100"/>
          <a:sy n="82" d="100"/>
        </p:scale>
        <p:origin x="328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89832E-6EBA-7341-8A11-E9A7E2F81E67}" type="datetimeFigureOut">
              <a:rPr lang="en-US" smtClean="0"/>
              <a:t>5/9/25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36788" y="1143000"/>
            <a:ext cx="23844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07E8A0-EBA0-C346-A943-F5686853F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411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07E8A0-EBA0-C346-A943-F5686853F3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965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07E8A0-EBA0-C346-A943-F5686853F3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762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4DCA-D79D-AC44-8EF5-726ADCC82F64}" type="datetimeFigureOut">
              <a:rPr lang="en-US" smtClean="0"/>
              <a:t>5/9/25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CA850-5BB4-BB4F-89D3-1CC4E20A3A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771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4DCA-D79D-AC44-8EF5-726ADCC82F64}" type="datetimeFigureOut">
              <a:rPr lang="en-US" smtClean="0"/>
              <a:t>5/9/25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CA850-5BB4-BB4F-89D3-1CC4E20A3A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951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4DCA-D79D-AC44-8EF5-726ADCC82F64}" type="datetimeFigureOut">
              <a:rPr lang="en-US" smtClean="0"/>
              <a:t>5/9/25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CA850-5BB4-BB4F-89D3-1CC4E20A3A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914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4DCA-D79D-AC44-8EF5-726ADCC82F64}" type="datetimeFigureOut">
              <a:rPr lang="en-US" smtClean="0"/>
              <a:t>5/9/25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CA850-5BB4-BB4F-89D3-1CC4E20A3A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046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4DCA-D79D-AC44-8EF5-726ADCC82F64}" type="datetimeFigureOut">
              <a:rPr lang="en-US" smtClean="0"/>
              <a:t>5/9/25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CA850-5BB4-BB4F-89D3-1CC4E20A3A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479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4DCA-D79D-AC44-8EF5-726ADCC82F64}" type="datetimeFigureOut">
              <a:rPr lang="en-US" smtClean="0"/>
              <a:t>5/9/25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CA850-5BB4-BB4F-89D3-1CC4E20A3A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399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4DCA-D79D-AC44-8EF5-726ADCC82F64}" type="datetimeFigureOut">
              <a:rPr lang="en-US" smtClean="0"/>
              <a:t>5/9/25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CA850-5BB4-BB4F-89D3-1CC4E20A3A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655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4DCA-D79D-AC44-8EF5-726ADCC82F64}" type="datetimeFigureOut">
              <a:rPr lang="en-US" smtClean="0"/>
              <a:t>5/9/25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CA850-5BB4-BB4F-89D3-1CC4E20A3A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24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4DCA-D79D-AC44-8EF5-726ADCC82F64}" type="datetimeFigureOut">
              <a:rPr lang="en-US" smtClean="0"/>
              <a:t>5/9/25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CA850-5BB4-BB4F-89D3-1CC4E20A3A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067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4DCA-D79D-AC44-8EF5-726ADCC82F64}" type="datetimeFigureOut">
              <a:rPr lang="en-US" smtClean="0"/>
              <a:t>5/9/25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CA850-5BB4-BB4F-89D3-1CC4E20A3A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2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4DCA-D79D-AC44-8EF5-726ADCC82F64}" type="datetimeFigureOut">
              <a:rPr lang="en-US" smtClean="0"/>
              <a:t>5/9/25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CA850-5BB4-BB4F-89D3-1CC4E20A3A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297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E4DCA-D79D-AC44-8EF5-726ADCC82F64}" type="datetimeFigureOut">
              <a:rPr lang="en-US" smtClean="0"/>
              <a:t>5/9/25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CA850-5BB4-BB4F-89D3-1CC4E20A3A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765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oster of a child scout camp&#10;&#10;Description automatically generated">
            <a:extLst>
              <a:ext uri="{FF2B5EF4-FFF2-40B4-BE49-F238E27FC236}">
                <a16:creationId xmlns:a16="http://schemas.microsoft.com/office/drawing/2014/main" id="{1480ADD6-2946-C9E1-69FA-C3018794C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052963-E2C0-F8A8-D0F1-33733F9CBDB6}"/>
              </a:ext>
            </a:extLst>
          </p:cNvPr>
          <p:cNvSpPr txBox="1"/>
          <p:nvPr/>
        </p:nvSpPr>
        <p:spPr>
          <a:xfrm>
            <a:off x="1038896" y="8745846"/>
            <a:ext cx="466521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7 PM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Light" pitchFamily="2" charset="77"/>
                <a:cs typeface="Arial" panose="020B0604020202020204" pitchFamily="34" charset="0"/>
              </a:rPr>
              <a:t>|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Black" pitchFamily="2" charset="77"/>
                <a:cs typeface="Arial" panose="020B0604020202020204" pitchFamily="34" charset="0"/>
              </a:rPr>
              <a:t>WEDNESDAY, SEPT 30</a:t>
            </a:r>
          </a:p>
          <a:p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A2009B-51A0-356B-8003-046C6E61F8F0}"/>
              </a:ext>
            </a:extLst>
          </p:cNvPr>
          <p:cNvSpPr txBox="1"/>
          <p:nvPr/>
        </p:nvSpPr>
        <p:spPr>
          <a:xfrm>
            <a:off x="675818" y="9154299"/>
            <a:ext cx="4352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HEATHERSTONE ELEMENTARY </a:t>
            </a:r>
            <a:br>
              <a:rPr lang="en-US" sz="1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</a:b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Light" pitchFamily="2" charset="77"/>
                <a:cs typeface="Arial" panose="020B0604020202020204" pitchFamily="34" charset="0"/>
              </a:rPr>
              <a:t>12332 ADDRESS, OLATHE, KS 12345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3ED14F-0E51-C9D0-ECB7-4656CBA402A8}"/>
              </a:ext>
            </a:extLst>
          </p:cNvPr>
          <p:cNvSpPr txBox="1"/>
          <p:nvPr/>
        </p:nvSpPr>
        <p:spPr>
          <a:xfrm>
            <a:off x="1" y="8455786"/>
            <a:ext cx="57041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Light" pitchFamily="2" charset="77"/>
                <a:cs typeface="Arial" panose="020B0604020202020204" pitchFamily="34" charset="0"/>
              </a:rPr>
              <a:t>CUB SCOUT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Black" pitchFamily="2" charset="77"/>
                <a:cs typeface="Arial" panose="020B0604020202020204" pitchFamily="34" charset="0"/>
              </a:rPr>
              <a:t> PACK 8888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FB42EC-953B-B529-F5C7-175AB1204C8D}"/>
              </a:ext>
            </a:extLst>
          </p:cNvPr>
          <p:cNvSpPr txBox="1"/>
          <p:nvPr/>
        </p:nvSpPr>
        <p:spPr>
          <a:xfrm>
            <a:off x="337910" y="9633919"/>
            <a:ext cx="502829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Light" pitchFamily="2" charset="77"/>
                <a:cs typeface="Arial" panose="020B0604020202020204" pitchFamily="34" charset="0"/>
              </a:rPr>
              <a:t>CONTACT NAME MCNAMESON | EMAILEMAILEMAIL@EMAIL.COM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E475B7-E0D7-F0D1-4CBD-311371B5BF7B}"/>
              </a:ext>
            </a:extLst>
          </p:cNvPr>
          <p:cNvSpPr/>
          <p:nvPr/>
        </p:nvSpPr>
        <p:spPr>
          <a:xfrm rot="1149928">
            <a:off x="5670334" y="8113155"/>
            <a:ext cx="341021" cy="104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2049D2-E5F6-3D70-8C94-2869C31A6223}"/>
              </a:ext>
            </a:extLst>
          </p:cNvPr>
          <p:cNvSpPr/>
          <p:nvPr/>
        </p:nvSpPr>
        <p:spPr>
          <a:xfrm>
            <a:off x="5828149" y="8072966"/>
            <a:ext cx="422789" cy="1018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2CB67D-CD29-C81E-5EDC-5BB9216E277F}"/>
              </a:ext>
            </a:extLst>
          </p:cNvPr>
          <p:cNvSpPr/>
          <p:nvPr/>
        </p:nvSpPr>
        <p:spPr>
          <a:xfrm rot="1019285">
            <a:off x="6223661" y="8093705"/>
            <a:ext cx="403151" cy="115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9A7EA4-9FD3-3BF6-A066-36602367277F}"/>
              </a:ext>
            </a:extLst>
          </p:cNvPr>
          <p:cNvSpPr/>
          <p:nvPr/>
        </p:nvSpPr>
        <p:spPr>
          <a:xfrm rot="1240246">
            <a:off x="6398969" y="8098800"/>
            <a:ext cx="178602" cy="908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92FEBEA-E942-22FA-80C6-981BAB4110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288" y="7088496"/>
            <a:ext cx="3289300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469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of a camping site&#10;&#10;Description automatically generated">
            <a:extLst>
              <a:ext uri="{FF2B5EF4-FFF2-40B4-BE49-F238E27FC236}">
                <a16:creationId xmlns:a16="http://schemas.microsoft.com/office/drawing/2014/main" id="{E8AC25E1-612E-7850-996C-AE62468F3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0"/>
            <a:ext cx="7772400" cy="10033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052963-E2C0-F8A8-D0F1-33733F9CBDB6}"/>
              </a:ext>
            </a:extLst>
          </p:cNvPr>
          <p:cNvSpPr txBox="1"/>
          <p:nvPr/>
        </p:nvSpPr>
        <p:spPr>
          <a:xfrm>
            <a:off x="1038896" y="8745846"/>
            <a:ext cx="466521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7 PM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Light" pitchFamily="2" charset="77"/>
                <a:cs typeface="Arial" panose="020B0604020202020204" pitchFamily="34" charset="0"/>
              </a:rPr>
              <a:t>|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Black" pitchFamily="2" charset="77"/>
                <a:cs typeface="Arial" panose="020B0604020202020204" pitchFamily="34" charset="0"/>
              </a:rPr>
              <a:t>WEDNESDAY, SEPT 30</a:t>
            </a:r>
          </a:p>
          <a:p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A2009B-51A0-356B-8003-046C6E61F8F0}"/>
              </a:ext>
            </a:extLst>
          </p:cNvPr>
          <p:cNvSpPr txBox="1"/>
          <p:nvPr/>
        </p:nvSpPr>
        <p:spPr>
          <a:xfrm>
            <a:off x="675818" y="9154299"/>
            <a:ext cx="4352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HEATHERSTONE ELEMENTARY </a:t>
            </a:r>
            <a:br>
              <a:rPr lang="en-US" sz="1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</a:b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Light" pitchFamily="2" charset="77"/>
                <a:cs typeface="Arial" panose="020B0604020202020204" pitchFamily="34" charset="0"/>
              </a:rPr>
              <a:t>12332 ADDRESS, OLATHE, KS 12345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3ED14F-0E51-C9D0-ECB7-4656CBA402A8}"/>
              </a:ext>
            </a:extLst>
          </p:cNvPr>
          <p:cNvSpPr txBox="1"/>
          <p:nvPr/>
        </p:nvSpPr>
        <p:spPr>
          <a:xfrm>
            <a:off x="1" y="8455786"/>
            <a:ext cx="57041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Light" pitchFamily="2" charset="77"/>
                <a:cs typeface="Arial" panose="020B0604020202020204" pitchFamily="34" charset="0"/>
              </a:rPr>
              <a:t>CUB SCOUT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Black" pitchFamily="2" charset="77"/>
                <a:cs typeface="Arial" panose="020B0604020202020204" pitchFamily="34" charset="0"/>
              </a:rPr>
              <a:t> PACK 8888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FB42EC-953B-B529-F5C7-175AB1204C8D}"/>
              </a:ext>
            </a:extLst>
          </p:cNvPr>
          <p:cNvSpPr txBox="1"/>
          <p:nvPr/>
        </p:nvSpPr>
        <p:spPr>
          <a:xfrm>
            <a:off x="337910" y="9633919"/>
            <a:ext cx="502829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Light" pitchFamily="2" charset="77"/>
                <a:cs typeface="Arial" panose="020B0604020202020204" pitchFamily="34" charset="0"/>
              </a:rPr>
              <a:t>CONTACT NAME MCNAMESON | EMAILEMAILEMAIL@EMAIL.COM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E475B7-E0D7-F0D1-4CBD-311371B5BF7B}"/>
              </a:ext>
            </a:extLst>
          </p:cNvPr>
          <p:cNvSpPr/>
          <p:nvPr/>
        </p:nvSpPr>
        <p:spPr>
          <a:xfrm rot="1149928">
            <a:off x="5670334" y="8113155"/>
            <a:ext cx="341021" cy="104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2049D2-E5F6-3D70-8C94-2869C31A6223}"/>
              </a:ext>
            </a:extLst>
          </p:cNvPr>
          <p:cNvSpPr/>
          <p:nvPr/>
        </p:nvSpPr>
        <p:spPr>
          <a:xfrm>
            <a:off x="5828149" y="8072966"/>
            <a:ext cx="422789" cy="1018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2CB67D-CD29-C81E-5EDC-5BB9216E277F}"/>
              </a:ext>
            </a:extLst>
          </p:cNvPr>
          <p:cNvSpPr/>
          <p:nvPr/>
        </p:nvSpPr>
        <p:spPr>
          <a:xfrm rot="1019285">
            <a:off x="6223661" y="8093705"/>
            <a:ext cx="403151" cy="115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9A7EA4-9FD3-3BF6-A066-36602367277F}"/>
              </a:ext>
            </a:extLst>
          </p:cNvPr>
          <p:cNvSpPr/>
          <p:nvPr/>
        </p:nvSpPr>
        <p:spPr>
          <a:xfrm rot="1240246">
            <a:off x="6398969" y="8098800"/>
            <a:ext cx="178602" cy="908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92FEBEA-E942-22FA-80C6-981BAB4110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288" y="7088496"/>
            <a:ext cx="3289300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42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81851CB6-3064-F26B-4D9B-741ED880E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B36EDA2-2CF9-F6C5-8E90-7BF8B3B36703}"/>
              </a:ext>
            </a:extLst>
          </p:cNvPr>
          <p:cNvSpPr txBox="1"/>
          <p:nvPr/>
        </p:nvSpPr>
        <p:spPr>
          <a:xfrm>
            <a:off x="810295" y="8960811"/>
            <a:ext cx="3694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HEATHERSTONE ELEMENTARY</a:t>
            </a:r>
            <a:b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</a:b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Light" pitchFamily="2" charset="77"/>
                <a:cs typeface="Arial" panose="020B0604020202020204" pitchFamily="34" charset="0"/>
              </a:rPr>
              <a:t>12332 ADDRESS, OLATHE, KS 12345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FB2544-20E1-1800-28C2-3F980C910304}"/>
              </a:ext>
            </a:extLst>
          </p:cNvPr>
          <p:cNvSpPr txBox="1"/>
          <p:nvPr/>
        </p:nvSpPr>
        <p:spPr>
          <a:xfrm>
            <a:off x="243781" y="9584087"/>
            <a:ext cx="502829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Light" pitchFamily="2" charset="77"/>
                <a:cs typeface="Arial" panose="020B0604020202020204" pitchFamily="34" charset="0"/>
              </a:rPr>
              <a:t>CONTACT NAME MCNAMESON | EMAILEMAILEMAIL@EMAIL.COM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DA7B84-D418-DE4F-05B2-60BE3374C686}"/>
              </a:ext>
            </a:extLst>
          </p:cNvPr>
          <p:cNvSpPr txBox="1"/>
          <p:nvPr/>
        </p:nvSpPr>
        <p:spPr>
          <a:xfrm>
            <a:off x="790124" y="8545310"/>
            <a:ext cx="466521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7 PM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Light" pitchFamily="2" charset="77"/>
                <a:cs typeface="Arial" panose="020B0604020202020204" pitchFamily="34" charset="0"/>
              </a:rPr>
              <a:t>|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Black" pitchFamily="2" charset="77"/>
                <a:cs typeface="Arial" panose="020B0604020202020204" pitchFamily="34" charset="0"/>
              </a:rPr>
              <a:t>WEDNESDAY, SEPT 30</a:t>
            </a:r>
          </a:p>
          <a:p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563990-6076-8270-F92E-E516A72DA926}"/>
              </a:ext>
            </a:extLst>
          </p:cNvPr>
          <p:cNvSpPr txBox="1"/>
          <p:nvPr/>
        </p:nvSpPr>
        <p:spPr>
          <a:xfrm>
            <a:off x="3114916" y="7243855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Light" pitchFamily="2" charset="77"/>
                <a:cs typeface="Arial" panose="020B0604020202020204" pitchFamily="34" charset="0"/>
              </a:rPr>
              <a:t>CUB SCOUT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Black" pitchFamily="2" charset="77"/>
                <a:cs typeface="Arial" panose="020B0604020202020204" pitchFamily="34" charset="0"/>
              </a:rPr>
              <a:t> PACK 8888</a:t>
            </a:r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DB25EF0-EB97-1A62-CA47-EE998BA7D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720" y="6858000"/>
            <a:ext cx="3468996" cy="346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802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kids in uniform&#10;&#10;Description automatically generated">
            <a:extLst>
              <a:ext uri="{FF2B5EF4-FFF2-40B4-BE49-F238E27FC236}">
                <a16:creationId xmlns:a16="http://schemas.microsoft.com/office/drawing/2014/main" id="{55DB5D1D-FCF5-30A6-87C1-D3E33B846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7772400" cy="1003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193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CA2009B-51A0-356B-8003-046C6E61F8F0}"/>
              </a:ext>
            </a:extLst>
          </p:cNvPr>
          <p:cNvSpPr txBox="1"/>
          <p:nvPr/>
        </p:nvSpPr>
        <p:spPr>
          <a:xfrm>
            <a:off x="605573" y="9372383"/>
            <a:ext cx="4246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 OF MEETING</a:t>
            </a:r>
          </a:p>
          <a:p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1111 ADRESS, CITY, STATE 12345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A3CE9E-21FD-33A7-BF79-F6059AF6E2AF}"/>
              </a:ext>
            </a:extLst>
          </p:cNvPr>
          <p:cNvSpPr txBox="1"/>
          <p:nvPr/>
        </p:nvSpPr>
        <p:spPr>
          <a:xfrm>
            <a:off x="0" y="8651025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WEDNESDAY, SEPTEMBER 30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7 PM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3ED14F-0E51-C9D0-ECB7-4656CBA402A8}"/>
              </a:ext>
            </a:extLst>
          </p:cNvPr>
          <p:cNvSpPr txBox="1"/>
          <p:nvPr/>
        </p:nvSpPr>
        <p:spPr>
          <a:xfrm>
            <a:off x="0" y="8184457"/>
            <a:ext cx="73781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PACK 0000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FB42EC-953B-B529-F5C7-175AB1204C8D}"/>
              </a:ext>
            </a:extLst>
          </p:cNvPr>
          <p:cNvSpPr txBox="1"/>
          <p:nvPr/>
        </p:nvSpPr>
        <p:spPr>
          <a:xfrm>
            <a:off x="3676553" y="9372383"/>
            <a:ext cx="3886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NAME LAST NAME</a:t>
            </a:r>
          </a:p>
          <a:p>
            <a:pPr algn="r"/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EMAILEMAILEMAIL@EMAIL.COM</a:t>
            </a:r>
          </a:p>
        </p:txBody>
      </p:sp>
      <p:pic>
        <p:nvPicPr>
          <p:cNvPr id="2" name="Picture 1" descr="A collage of children fishing&#10;&#10;Description automatically generated">
            <a:extLst>
              <a:ext uri="{FF2B5EF4-FFF2-40B4-BE49-F238E27FC236}">
                <a16:creationId xmlns:a16="http://schemas.microsoft.com/office/drawing/2014/main" id="{53A4CD07-B90C-6152-949F-44D49F736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66"/>
            <a:ext cx="7772400" cy="839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94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3A784B2-5D8A-D3B1-7BFF-8BBB5A83DA7E}"/>
              </a:ext>
            </a:extLst>
          </p:cNvPr>
          <p:cNvSpPr txBox="1"/>
          <p:nvPr/>
        </p:nvSpPr>
        <p:spPr>
          <a:xfrm>
            <a:off x="605573" y="9372383"/>
            <a:ext cx="4246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 OF MEETING</a:t>
            </a:r>
          </a:p>
          <a:p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1111 ADRESS, CITY, STATE 12345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24544E-E0E3-4B13-737B-BC7FE32B03D9}"/>
              </a:ext>
            </a:extLst>
          </p:cNvPr>
          <p:cNvSpPr txBox="1"/>
          <p:nvPr/>
        </p:nvSpPr>
        <p:spPr>
          <a:xfrm>
            <a:off x="0" y="8759511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WEDNESDAY, SEPTEMBER 30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7 PM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02C1DA-B95C-BACE-08D8-EE1C207BBBB5}"/>
              </a:ext>
            </a:extLst>
          </p:cNvPr>
          <p:cNvSpPr txBox="1"/>
          <p:nvPr/>
        </p:nvSpPr>
        <p:spPr>
          <a:xfrm>
            <a:off x="0" y="8292943"/>
            <a:ext cx="73781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PACK 0000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9DAEC8-05BC-8A97-DDD8-D507F61778AA}"/>
              </a:ext>
            </a:extLst>
          </p:cNvPr>
          <p:cNvSpPr txBox="1"/>
          <p:nvPr/>
        </p:nvSpPr>
        <p:spPr>
          <a:xfrm>
            <a:off x="3676553" y="9372383"/>
            <a:ext cx="3886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NAME LAST NAME</a:t>
            </a:r>
          </a:p>
          <a:p>
            <a:pPr algn="r"/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EMAILEMAILEMAIL@EMAIL.COM</a:t>
            </a:r>
          </a:p>
        </p:txBody>
      </p:sp>
      <p:pic>
        <p:nvPicPr>
          <p:cNvPr id="2" name="Picture 1" descr="A collage of kids in a camp&#10;&#10;Description automatically generated">
            <a:extLst>
              <a:ext uri="{FF2B5EF4-FFF2-40B4-BE49-F238E27FC236}">
                <a16:creationId xmlns:a16="http://schemas.microsoft.com/office/drawing/2014/main" id="{9FAA1D49-DC44-ED6D-561D-584A5D8AE0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08"/>
          <a:stretch/>
        </p:blipFill>
        <p:spPr>
          <a:xfrm>
            <a:off x="0" y="-1"/>
            <a:ext cx="7772400" cy="852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4108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286</TotalTime>
  <Words>148</Words>
  <Application>Microsoft Macintosh PowerPoint</Application>
  <PresentationFormat>Custom</PresentationFormat>
  <Paragraphs>26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Light</vt:lpstr>
      <vt:lpstr>Montserrat</vt:lpstr>
      <vt:lpstr>Montserrat Black</vt:lpstr>
      <vt:lpstr>Montserrat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Samuel Edwards</dc:creator>
  <cp:lastModifiedBy>Matt Armstrong</cp:lastModifiedBy>
  <cp:revision>18</cp:revision>
  <dcterms:created xsi:type="dcterms:W3CDTF">2022-06-16T15:09:30Z</dcterms:created>
  <dcterms:modified xsi:type="dcterms:W3CDTF">2025-05-09T17:51:17Z</dcterms:modified>
</cp:coreProperties>
</file>